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.31561331ac7c4afdb08f933c2c361cc3-31561331ac7c4afdb08f933c2c361cc3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86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sz="7200" dirty="0" smtClean="0"/>
              <a:t>Petunjuk TO UK NAKES</a:t>
            </a:r>
            <a:endParaRPr lang="id-ID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Uji</a:t>
            </a:r>
            <a:r>
              <a:rPr lang="en-US" b="1" dirty="0" smtClean="0"/>
              <a:t> </a:t>
            </a:r>
            <a:r>
              <a:rPr lang="en-US" b="1" dirty="0" err="1" smtClean="0"/>
              <a:t>Coba</a:t>
            </a:r>
            <a:r>
              <a:rPr lang="en-US" b="1" dirty="0" smtClean="0"/>
              <a:t> </a:t>
            </a:r>
            <a:r>
              <a:rPr lang="id-ID" b="1" dirty="0" smtClean="0"/>
              <a:t>P</a:t>
            </a:r>
            <a:r>
              <a:rPr lang="en-US" b="1" dirty="0" smtClean="0"/>
              <a:t>BT, 30 NOVEMBER 2013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Alat komunikasi:</a:t>
            </a:r>
          </a:p>
          <a:p>
            <a:pPr lvl="1"/>
            <a:r>
              <a:rPr lang="id-ID" dirty="0" smtClean="0"/>
              <a:t>Seluruh alat komunikasi harus dimatikan dan disimpan dalam tas  dan tidak dibawa ke tempat duduk peserta</a:t>
            </a:r>
          </a:p>
          <a:p>
            <a:r>
              <a:rPr lang="id-ID" dirty="0" smtClean="0"/>
              <a:t>Penunjuk waktu:</a:t>
            </a:r>
          </a:p>
          <a:p>
            <a:pPr lvl="1"/>
            <a:r>
              <a:rPr lang="id-ID" dirty="0" smtClean="0"/>
              <a:t>Penunjuk waktu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jam </a:t>
            </a:r>
            <a:r>
              <a:rPr lang="en-US" dirty="0" err="1" smtClean="0"/>
              <a:t>dinding</a:t>
            </a:r>
            <a:r>
              <a:rPr lang="id-ID" dirty="0" smtClean="0"/>
              <a:t>, sehingga peserta tidak perlu membawa atau menggunakan arloji/ jam tangan</a:t>
            </a:r>
          </a:p>
          <a:p>
            <a:r>
              <a:rPr lang="id-ID" dirty="0" smtClean="0"/>
              <a:t>Alat tulis lain:</a:t>
            </a:r>
          </a:p>
          <a:p>
            <a:pPr lvl="1"/>
            <a:r>
              <a:rPr lang="en-US" dirty="0" err="1" smtClean="0"/>
              <a:t>Pensil</a:t>
            </a:r>
            <a:r>
              <a:rPr lang="en-US" dirty="0" smtClean="0"/>
              <a:t> 2B; </a:t>
            </a:r>
            <a:r>
              <a:rPr lang="en-US" dirty="0" err="1" smtClean="0"/>
              <a:t>karet</a:t>
            </a:r>
            <a:r>
              <a:rPr lang="en-US" dirty="0" smtClean="0"/>
              <a:t> </a:t>
            </a:r>
            <a:r>
              <a:rPr lang="en-US" dirty="0" err="1" smtClean="0"/>
              <a:t>penghapus</a:t>
            </a:r>
            <a:r>
              <a:rPr lang="en-US" dirty="0" smtClean="0"/>
              <a:t>, </a:t>
            </a:r>
            <a:r>
              <a:rPr lang="en-US" dirty="0" err="1" smtClean="0"/>
              <a:t>rautan</a:t>
            </a:r>
            <a:endParaRPr lang="en-US" dirty="0" smtClean="0"/>
          </a:p>
          <a:p>
            <a:pPr lvl="1"/>
            <a:r>
              <a:rPr lang="id-ID" dirty="0" smtClean="0"/>
              <a:t>Seluruh keperluan penandatanganan dokumen, menggunakan </a:t>
            </a:r>
            <a:r>
              <a:rPr lang="id-ID" b="1" dirty="0" smtClean="0"/>
              <a:t>pulpen yang disediakan oleh pengawas</a:t>
            </a:r>
            <a:r>
              <a:rPr lang="id-ID" dirty="0" smtClean="0"/>
              <a:t>, sehingga peserta tidak diperkenan membawa pulpen</a:t>
            </a:r>
            <a:r>
              <a:rPr lang="en-US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Buku/catatan dan tas:</a:t>
            </a:r>
          </a:p>
          <a:p>
            <a:pPr lvl="1"/>
            <a:r>
              <a:rPr lang="id-ID" dirty="0" smtClean="0"/>
              <a:t>Seluruh barang-barang termasuk buku, catatan atau tas peserta, dikumpulkan di tempat yang telah disediakan oleh panitia ujian</a:t>
            </a:r>
          </a:p>
          <a:p>
            <a:pPr lvl="1"/>
            <a:r>
              <a:rPr lang="id-ID" dirty="0" smtClean="0"/>
              <a:t>Peserta dihimbau untuk tidak membawa barang berharga yang tidak diperlukan untuk pelaksanaan ujian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Pelaksanaan ujian:</a:t>
            </a:r>
          </a:p>
          <a:p>
            <a:pPr lvl="1"/>
            <a:r>
              <a:rPr lang="id-ID" dirty="0" smtClean="0"/>
              <a:t>Peserta diminta memperhatikan aba-aba atau petunjuk pengawas</a:t>
            </a:r>
          </a:p>
          <a:p>
            <a:pPr lvl="1"/>
            <a:r>
              <a:rPr lang="id-ID" dirty="0" smtClean="0"/>
              <a:t>Peserta akan dipanggil oleh pengawas untuk memasuki ruangan ujian</a:t>
            </a:r>
          </a:p>
          <a:p>
            <a:pPr lvl="1"/>
            <a:r>
              <a:rPr lang="id-ID" dirty="0" smtClean="0"/>
              <a:t>Peserta diminta berdiri disamping bangku peserta sampai diperintahkan duduk oleh pengawas</a:t>
            </a:r>
          </a:p>
          <a:p>
            <a:pPr lvl="1"/>
            <a:r>
              <a:rPr lang="id-ID" dirty="0" smtClean="0"/>
              <a:t>Peserta tidak diperkenankan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id-ID" dirty="0" smtClean="0"/>
              <a:t>sampai diinstruksikan oleh pengawas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Pelaksanaan ujian:</a:t>
            </a:r>
          </a:p>
          <a:p>
            <a:pPr lvl="1"/>
            <a:r>
              <a:rPr lang="id-ID" dirty="0" smtClean="0"/>
              <a:t>Peserta hanya diperkenankan menandatangani dokumen dengan pulpen yang disediakan oleh pengawas</a:t>
            </a:r>
          </a:p>
          <a:p>
            <a:pPr lvl="1"/>
            <a:r>
              <a:rPr lang="id-ID" dirty="0" smtClean="0"/>
              <a:t>Dokumen yang akan ditandatangani peserta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mengedarkan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id-ID" dirty="0" smtClean="0"/>
              <a:t>adalah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lang="id-ID" dirty="0" smtClean="0"/>
              <a:t>Daftar hadir</a:t>
            </a:r>
            <a:endParaRPr lang="en-US" dirty="0" smtClean="0"/>
          </a:p>
          <a:p>
            <a:pPr lvl="2"/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endParaRPr lang="en-US" dirty="0" smtClean="0"/>
          </a:p>
          <a:p>
            <a:pPr lvl="2"/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2"/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yang di </a:t>
            </a:r>
            <a:r>
              <a:rPr lang="en-US" dirty="0" err="1" smtClean="0"/>
              <a:t>meja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Pelaksanaan ujian:</a:t>
            </a:r>
          </a:p>
          <a:p>
            <a:pPr lvl="1"/>
            <a:r>
              <a:rPr lang="id-ID" dirty="0" smtClean="0"/>
              <a:t>Peserta tidak diperkenankan meninggalkan ruang ujian tanpa seizin pengawas</a:t>
            </a:r>
          </a:p>
          <a:p>
            <a:pPr lvl="1"/>
            <a:r>
              <a:rPr lang="id-ID" dirty="0" smtClean="0"/>
              <a:t>Bagi peserta yang memerlukan ke kamar kecil (toilet) diperkenankan meninggalkan ruang ujian setelah diizinkan oleh pengawas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ditambahkan</a:t>
            </a:r>
            <a:endParaRPr lang="id-ID" dirty="0" smtClean="0"/>
          </a:p>
          <a:p>
            <a:pPr lvl="1"/>
            <a:r>
              <a:rPr lang="id-ID" dirty="0" smtClean="0"/>
              <a:t>Bagi peserta yang telah selesai mengerjakan soal diperkenankan meninggalkan ruang ujian setelah mendapat izin dari pengawas</a:t>
            </a:r>
          </a:p>
          <a:p>
            <a:pPr lvl="1"/>
            <a:r>
              <a:rPr lang="id-ID" dirty="0" smtClean="0"/>
              <a:t>Peserta tidak diperkenankan meninggalkan ruangan dengan alasan apapun terhitung sejak 10 menit sebelum ujian berakhir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id-ID" dirty="0" smtClean="0"/>
              <a:t>Pelaksanaan ujian:</a:t>
            </a:r>
          </a:p>
          <a:p>
            <a:pPr lvl="1"/>
            <a:r>
              <a:rPr lang="id-ID" dirty="0" smtClean="0"/>
              <a:t>Koreksi soal:</a:t>
            </a:r>
          </a:p>
          <a:p>
            <a:pPr lvl="2"/>
            <a:r>
              <a:rPr lang="id-ID" dirty="0" smtClean="0"/>
              <a:t>Selama ujian berlangsung tidak ada koreksi soal</a:t>
            </a:r>
          </a:p>
          <a:p>
            <a:pPr lvl="2"/>
            <a:r>
              <a:rPr lang="id-ID" dirty="0" smtClean="0"/>
              <a:t>Peserta yang merasa menemukan soal yang tidak tepat atau salah, dapat menyampaikan kepada pengawas dan akan dicatat di Berita Acara Pelaksanaan Ujian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Pengawas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mencatat</a:t>
            </a:r>
            <a:r>
              <a:rPr lang="en-US" dirty="0" smtClean="0">
                <a:sym typeface="Wingdings" pitchFamily="2" charset="2"/>
              </a:rPr>
              <a:t> No. </a:t>
            </a:r>
            <a:r>
              <a:rPr lang="en-US" dirty="0" err="1" smtClean="0">
                <a:sym typeface="Wingdings" pitchFamily="2" charset="2"/>
              </a:rPr>
              <a:t>Peserta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Nomor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catatannya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id-ID" dirty="0" smtClean="0"/>
              <a:t>Pelaksanaan ujian:</a:t>
            </a:r>
          </a:p>
          <a:p>
            <a:pPr lvl="1"/>
            <a:r>
              <a:rPr lang="id-ID" dirty="0" smtClean="0"/>
              <a:t>Pelanggaran tata tertib pelaksanaan ujian:</a:t>
            </a:r>
          </a:p>
          <a:p>
            <a:pPr lvl="2"/>
            <a:r>
              <a:rPr lang="id-ID" dirty="0" smtClean="0"/>
              <a:t>Peserta yang melanggar tata tertib ujian tidak akan diingatkan oleh pengawas</a:t>
            </a:r>
          </a:p>
          <a:p>
            <a:pPr lvl="2"/>
            <a:r>
              <a:rPr lang="id-ID" dirty="0" smtClean="0"/>
              <a:t>Pelanggaran tata tertib akan dicatat di Berita Acara Pelaksanaan Ujian</a:t>
            </a:r>
          </a:p>
          <a:p>
            <a:pPr lvl="2"/>
            <a:r>
              <a:rPr lang="id-ID" dirty="0" smtClean="0"/>
              <a:t>Peserta yang melanggar tata tertib ujian otomatis tidak lulus ujian</a:t>
            </a:r>
          </a:p>
          <a:p>
            <a:pPr lvl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Do and Don’t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Datang tepat waktu</a:t>
            </a:r>
          </a:p>
          <a:p>
            <a:r>
              <a:rPr lang="id-ID" dirty="0" smtClean="0"/>
              <a:t>Sarapan sebelum pelaksanaan ujian</a:t>
            </a:r>
          </a:p>
          <a:p>
            <a:r>
              <a:rPr lang="id-ID" dirty="0" smtClean="0"/>
              <a:t>Membawa bukti identitas</a:t>
            </a:r>
          </a:p>
          <a:p>
            <a:r>
              <a:rPr lang="id-ID" dirty="0" smtClean="0"/>
              <a:t>Membawa kartu peserta ujian</a:t>
            </a:r>
          </a:p>
          <a:p>
            <a:r>
              <a:rPr lang="id-ID" dirty="0" smtClean="0"/>
              <a:t>Berpakaian sopan dan bersepatu</a:t>
            </a:r>
          </a:p>
          <a:p>
            <a:r>
              <a:rPr lang="id-ID" dirty="0" smtClean="0"/>
              <a:t>Memperhatikan ruang ujian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 smtClean="0"/>
              <a:t>Don’t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Terlambat</a:t>
            </a:r>
          </a:p>
          <a:p>
            <a:r>
              <a:rPr lang="id-ID" dirty="0" smtClean="0"/>
              <a:t>Tidak berpakaian sopan</a:t>
            </a:r>
          </a:p>
          <a:p>
            <a:r>
              <a:rPr lang="id-ID" dirty="0" smtClean="0"/>
              <a:t>Panik bila ada hal-hal yang tidak diketahui</a:t>
            </a:r>
          </a:p>
          <a:p>
            <a:r>
              <a:rPr lang="id-ID" dirty="0" smtClean="0"/>
              <a:t>Meninggalkan ruangan tanpa seizin pengawas</a:t>
            </a:r>
          </a:p>
          <a:p>
            <a:r>
              <a:rPr lang="id-ID" dirty="0" smtClean="0"/>
              <a:t>Membawa barang-barnag yang tidak diperlukan ke ruangan ujian</a:t>
            </a:r>
          </a:p>
          <a:p>
            <a:r>
              <a:rPr lang="id-ID" dirty="0" smtClean="0"/>
              <a:t>Melanggar tata tertib ujian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05000"/>
            <a:ext cx="594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Selamat bekerja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3862" y="3581400"/>
            <a:ext cx="5305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Semoga Sukses!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0" y="2743200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&amp;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274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out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30 November 2013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29 November jam 08.00 </a:t>
            </a:r>
            <a:r>
              <a:rPr lang="en-US" dirty="0" err="1" smtClean="0"/>
              <a:t>sd</a:t>
            </a:r>
            <a:r>
              <a:rPr lang="en-US" dirty="0" smtClean="0"/>
              <a:t> 09.00 </a:t>
            </a:r>
            <a:r>
              <a:rPr lang="en-US" dirty="0" err="1" smtClean="0"/>
              <a:t>wib</a:t>
            </a:r>
            <a:r>
              <a:rPr lang="en-US" dirty="0" smtClean="0"/>
              <a:t> 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jam 10.00 </a:t>
            </a:r>
            <a:r>
              <a:rPr lang="en-US" dirty="0" err="1" smtClean="0"/>
              <a:t>sd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Pengurus</a:t>
            </a:r>
            <a:r>
              <a:rPr lang="en-US" dirty="0" smtClean="0"/>
              <a:t> MTKP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observer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OP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TO UK.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3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Petunjuk Pelaksanaan 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Pembagian kartu peserta ujian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Waktu pelaksanaan ujian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Tempat pelaksanaan ujian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Tata Tertib pelaksanaan ujian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Do and Don’t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Pengumuman hasil ujian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Pembagian Kartu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Pembagian kartu ujian dilaksanakan satu (1) hari sebelum hari ujian</a:t>
            </a:r>
          </a:p>
          <a:p>
            <a:pPr marL="914400" lvl="1" indent="-514350"/>
            <a:r>
              <a:rPr lang="id-ID" dirty="0" smtClean="0"/>
              <a:t>Tatacara:</a:t>
            </a:r>
          </a:p>
          <a:p>
            <a:pPr marL="1371600" lvl="2" indent="-514350"/>
            <a:r>
              <a:rPr lang="id-ID" dirty="0" smtClean="0"/>
              <a:t>Setiap peserta mengambil kartu di pengawas sesuai kelompok yang telah ditentukan</a:t>
            </a:r>
          </a:p>
          <a:p>
            <a:pPr marL="1371600" lvl="2" indent="-514350"/>
            <a:r>
              <a:rPr lang="id-ID" dirty="0" smtClean="0"/>
              <a:t>Peserta harus menunjukkan bukti identitas (KTP/SIM/Paspor) dan ditunjukkan kepada pengawas</a:t>
            </a:r>
          </a:p>
          <a:p>
            <a:pPr marL="1371600" lvl="2" indent="-514350"/>
            <a:r>
              <a:rPr lang="id-ID" dirty="0" smtClean="0"/>
              <a:t>Peserta harus menandatangani kartu peserta ujian di depan pengawas dengan ball point dan mengenai foto peserta (tidak boleh mengenai wajah)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Pembagian Kartu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Peserta yang tidak membawa kartu identitas, tidak akan diberikan kartu peserta ujian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Peserta yang tidak mengambil kartu peserta pada hari pembagian kartu dipersilahkan mengambil kartu ujian  pada hari </a:t>
            </a:r>
            <a:r>
              <a:rPr lang="en-US" dirty="0" err="1" smtClean="0"/>
              <a:t>Sabtu</a:t>
            </a:r>
            <a:r>
              <a:rPr lang="id-ID" dirty="0" smtClean="0"/>
              <a:t>      (hari H) selambat-lambatnya pukul 07.00 WIB/08.00 WITA/ 09.00 WIT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Waktu Pelaksanaan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Ujian dilangsungkan tanggal </a:t>
            </a:r>
            <a:r>
              <a:rPr lang="en-US" dirty="0" smtClean="0"/>
              <a:t>30 </a:t>
            </a:r>
            <a:r>
              <a:rPr lang="id-ID" dirty="0" smtClean="0"/>
              <a:t>November 201</a:t>
            </a:r>
            <a:r>
              <a:rPr lang="en-US" dirty="0"/>
              <a:t>3</a:t>
            </a:r>
            <a:r>
              <a:rPr lang="id-ID" dirty="0" smtClean="0"/>
              <a:t> serentak </a:t>
            </a:r>
            <a:r>
              <a:rPr lang="en-US" dirty="0" err="1" smtClean="0"/>
              <a:t>seluruh</a:t>
            </a:r>
            <a:r>
              <a:rPr lang="en-US" dirty="0" smtClean="0"/>
              <a:t> Indonesia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Waktu Ujian:</a:t>
            </a:r>
          </a:p>
          <a:p>
            <a:pPr lvl="1"/>
            <a:r>
              <a:rPr lang="id-ID" dirty="0" smtClean="0"/>
              <a:t>Ujian dimulai pk 08.00 WIB atau 09.00 WITA atau 10.00 WIT</a:t>
            </a:r>
          </a:p>
          <a:p>
            <a:pPr lvl="1"/>
            <a:r>
              <a:rPr lang="id-ID" dirty="0" smtClean="0"/>
              <a:t>Peserta yang terlambat tidak diperkenankan mengikuti ujian dan peserta diperlakukan sebagai peserta tidak hadir</a:t>
            </a:r>
            <a:endParaRPr lang="en-US" dirty="0" smtClean="0"/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jam 06.30 </a:t>
            </a:r>
            <a:r>
              <a:rPr lang="en-US" dirty="0" err="1" smtClean="0"/>
              <a:t>wib</a:t>
            </a:r>
            <a:endParaRPr lang="id-ID" dirty="0" smtClean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34871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Waktu Pelaksanaan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Peserta diharapkan hadir satu (1) jam sebelum waktu ujian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Peserta akan memasuki ruangan 30 menit sebelum waktu ujian berlangsung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Ujian akan dilaksanakan selama</a:t>
            </a:r>
            <a:r>
              <a:rPr lang="en-US" dirty="0" smtClean="0"/>
              <a:t> 180</a:t>
            </a:r>
            <a:r>
              <a:rPr lang="id-ID" dirty="0" smtClean="0"/>
              <a:t> menit, berturut-turut tanpa jeda</a:t>
            </a:r>
          </a:p>
          <a:p>
            <a:pPr lvl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Tempat Pelaksanaan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Ujian dilaksanakan di ruangan yang telah ditentukan</a:t>
            </a:r>
          </a:p>
          <a:p>
            <a:r>
              <a:rPr lang="id-ID" dirty="0" smtClean="0"/>
              <a:t>Setiap peserta diharuskan memperhatikan ruangan ujian yang telah ditentukan untuk masing-masing peserta</a:t>
            </a:r>
          </a:p>
          <a:p>
            <a:r>
              <a:rPr lang="id-ID" dirty="0" smtClean="0"/>
              <a:t>Perlengkapan ujian yang harus dibawa peserta:</a:t>
            </a:r>
          </a:p>
          <a:p>
            <a:pPr lvl="1"/>
            <a:r>
              <a:rPr lang="id-ID" dirty="0" smtClean="0"/>
              <a:t>Obat-obatan pribadi (bila diperlukan)</a:t>
            </a:r>
          </a:p>
          <a:p>
            <a:pPr lvl="1"/>
            <a:r>
              <a:rPr lang="id-ID" dirty="0" smtClean="0"/>
              <a:t>Bukti identitas diri</a:t>
            </a:r>
            <a:endParaRPr lang="en-US" dirty="0" smtClean="0"/>
          </a:p>
          <a:p>
            <a:pPr lvl="1"/>
            <a:r>
              <a:rPr lang="en-US" dirty="0" err="1" smtClean="0"/>
              <a:t>Pensil</a:t>
            </a:r>
            <a:r>
              <a:rPr lang="en-US" dirty="0" smtClean="0"/>
              <a:t> 2B</a:t>
            </a:r>
          </a:p>
          <a:p>
            <a:pPr lvl="1"/>
            <a:r>
              <a:rPr lang="en-US" dirty="0" err="1" smtClean="0"/>
              <a:t>Karet</a:t>
            </a:r>
            <a:r>
              <a:rPr lang="en-US" dirty="0" smtClean="0"/>
              <a:t> </a:t>
            </a:r>
            <a:r>
              <a:rPr lang="en-US" dirty="0" err="1" smtClean="0"/>
              <a:t>penghapus</a:t>
            </a:r>
            <a:endParaRPr lang="en-US" dirty="0" smtClean="0"/>
          </a:p>
          <a:p>
            <a:pPr lvl="1"/>
            <a:r>
              <a:rPr lang="en-US" dirty="0" err="1" smtClean="0"/>
              <a:t>Rautan</a:t>
            </a:r>
            <a:r>
              <a:rPr lang="en-US" dirty="0" smtClean="0"/>
              <a:t> </a:t>
            </a:r>
            <a:r>
              <a:rPr lang="en-US" dirty="0" err="1" smtClean="0"/>
              <a:t>pensil</a:t>
            </a: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 Tertib 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Kehadiran:</a:t>
            </a:r>
          </a:p>
          <a:p>
            <a:pPr lvl="1"/>
            <a:r>
              <a:rPr lang="id-ID" dirty="0" smtClean="0"/>
              <a:t>Peserta telah hadir di lokasi ujian selambat-lambatnya satu (1) jam sebelum waktu pelaksanaan ujian</a:t>
            </a:r>
          </a:p>
          <a:p>
            <a:pPr lvl="1"/>
            <a:r>
              <a:rPr lang="id-ID" dirty="0" smtClean="0"/>
              <a:t>Peserta menngenakan pakaian sopan, rapi, bersepatu</a:t>
            </a:r>
          </a:p>
          <a:p>
            <a:pPr lvl="1"/>
            <a:r>
              <a:rPr lang="id-ID" dirty="0" smtClean="0"/>
              <a:t>Tidak diperkenankan:</a:t>
            </a:r>
          </a:p>
          <a:p>
            <a:pPr lvl="2"/>
            <a:r>
              <a:rPr lang="id-ID" dirty="0" smtClean="0"/>
              <a:t>Menggunakan kaos oblong</a:t>
            </a:r>
          </a:p>
          <a:p>
            <a:pPr lvl="2"/>
            <a:r>
              <a:rPr lang="id-ID" dirty="0" smtClean="0"/>
              <a:t>Celana/rok jeans/Kudorai</a:t>
            </a:r>
          </a:p>
          <a:p>
            <a:pPr lvl="2"/>
            <a:r>
              <a:rPr lang="id-ID" dirty="0" smtClean="0"/>
              <a:t>Sendal jepit atau sandal dalam bentuk dan model apapun</a:t>
            </a:r>
          </a:p>
          <a:p>
            <a:r>
              <a:rPr lang="id-ID" dirty="0" smtClean="0"/>
              <a:t>Peserta diharus menggunakan kartu tanda peserta dan membawa tanda pengenal (bukti identitas)</a:t>
            </a:r>
            <a:endParaRPr lang="en-US" dirty="0" smtClean="0"/>
          </a:p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2 </a:t>
            </a:r>
            <a:r>
              <a:rPr lang="en-US" dirty="0" err="1" smtClean="0"/>
              <a:t>lbr</a:t>
            </a:r>
            <a:r>
              <a:rPr lang="en-US" dirty="0" smtClean="0"/>
              <a:t> </a:t>
            </a:r>
            <a:r>
              <a:rPr lang="en-US" dirty="0" err="1" smtClean="0"/>
              <a:t>pasphoto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3 x 4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816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Petunjuk TO UK NAKES</vt:lpstr>
      <vt:lpstr>Try out Tenaga Kesehatan</vt:lpstr>
      <vt:lpstr>Petunjuk Pelaksanaan UK</vt:lpstr>
      <vt:lpstr>Pembagian Kartu Ujian</vt:lpstr>
      <vt:lpstr>Pembagian Kartu Ujian</vt:lpstr>
      <vt:lpstr>Waktu Pelaksanaan Ujian</vt:lpstr>
      <vt:lpstr>Waktu Pelaksanaan Ujian</vt:lpstr>
      <vt:lpstr>Tempat Pelaksanaan Ujian</vt:lpstr>
      <vt:lpstr>Tata Tertib Ujian</vt:lpstr>
      <vt:lpstr>Tata Tertib Ujian</vt:lpstr>
      <vt:lpstr>Tata Tertib Ujian</vt:lpstr>
      <vt:lpstr>Tata Tertib Ujian</vt:lpstr>
      <vt:lpstr>Tata Tertib Ujian</vt:lpstr>
      <vt:lpstr>Tata Tertib Ujian</vt:lpstr>
      <vt:lpstr>Tata Tertib Ujian</vt:lpstr>
      <vt:lpstr>Tata Tertib Ujian</vt:lpstr>
      <vt:lpstr>Do and Don’t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UKDI</dc:title>
  <dc:creator>Dr. Yulherina</dc:creator>
  <cp:lastModifiedBy>USER</cp:lastModifiedBy>
  <cp:revision>44</cp:revision>
  <dcterms:created xsi:type="dcterms:W3CDTF">2006-08-16T00:00:00Z</dcterms:created>
  <dcterms:modified xsi:type="dcterms:W3CDTF">2013-11-23T10:07:27Z</dcterms:modified>
</cp:coreProperties>
</file>